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Jeroen van Lange - The Blockchain Today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Jeroen van Lange - The Blockchain Today </a:t>
            </a:r>
          </a:p>
        </p:txBody>
      </p:sp>
      <p:sp>
        <p:nvSpPr>
          <p:cNvPr id="152" name="Welcome to the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 to the </a:t>
            </a:r>
          </a:p>
          <a:p>
            <a:pPr/>
            <a:r>
              <a:t>7th Meeting</a:t>
            </a:r>
          </a:p>
        </p:txBody>
      </p:sp>
      <p:sp>
        <p:nvSpPr>
          <p:cNvPr id="153" name="Going forward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Going forward 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9902" y="1622374"/>
            <a:ext cx="10471251" cy="10471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uthor and Dat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Presentation 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394" y="375415"/>
            <a:ext cx="21019779" cy="12965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et’s have a look at some alt-coin char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50" sz="15000"/>
            </a:lvl1pPr>
          </a:lstStyle>
          <a:p>
            <a:pPr/>
            <a:r>
              <a:t>Let’s have a look at some alt-coin charts</a:t>
            </a:r>
          </a:p>
        </p:txBody>
      </p:sp>
      <p:sp>
        <p:nvSpPr>
          <p:cNvPr id="200" name="Fact information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2135" y="307857"/>
            <a:ext cx="21238840" cy="13100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uthor and Dat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Presentation 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986" y="254182"/>
            <a:ext cx="21412878" cy="13207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et’s analyse these real-ti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analyse these real-time </a:t>
            </a:r>
          </a:p>
        </p:txBody>
      </p:sp>
      <p:sp>
        <p:nvSpPr>
          <p:cNvPr id="213" name="Any suggestions ?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Any suggestions ? </a:t>
            </a:r>
          </a:p>
        </p:txBody>
      </p:sp>
      <p:sp>
        <p:nvSpPr>
          <p:cNvPr id="214" name="Aave, BAND, Cardano (ADA), Chainlink (LINK), Compound, Cosmos, Dash, Digibyte, Enjin, Elrond (EGLD), EOS, Ethereum, 0x, Polkadot (DOT), REN, XRP, Stellar (XLM), Uniswap (UNI), Vechain (VET), Yearn Finance (YFI), Zcash, Moner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Aave, BAND, Cardano (ADA), Chainlink (LINK), Compound, Cosmos, Dash, Digibyte, Enjin, Elrond (EGLD), EOS, Ethereum, 0x, Polkadot (DOT), REN, XRP, Stellar (XLM), Uniswap (UNI), Vechain (VET), Yearn Finance (YFI), Zcash, Monero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odays Pro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Todays Program </a:t>
            </a:r>
          </a:p>
        </p:txBody>
      </p:sp>
      <p:sp>
        <p:nvSpPr>
          <p:cNvPr id="157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58" name="Crypto markets at turning point (BTC.D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Crypto markets at turning point (BTC.D) </a:t>
            </a:r>
          </a:p>
          <a:p>
            <a:pPr/>
            <a:r>
              <a:t>Bitcoin correction over ?</a:t>
            </a:r>
          </a:p>
          <a:p>
            <a:pPr/>
            <a:r>
              <a:t>Portfolio allocations</a:t>
            </a:r>
          </a:p>
          <a:p>
            <a:pPr/>
            <a:r>
              <a:t>Alt-coins (small caps, mid caps)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uthor and Dat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Presentation 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986" y="254182"/>
            <a:ext cx="21412878" cy="13207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uthor and Dat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Presentation 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8867" y="436209"/>
            <a:ext cx="21291982" cy="13133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Bitcoin correction over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Bitcoin correction over ? </a:t>
            </a:r>
          </a:p>
        </p:txBody>
      </p:sp>
      <p:sp>
        <p:nvSpPr>
          <p:cNvPr id="171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72" name="Short-term corr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Short-term correction </a:t>
            </a:r>
          </a:p>
          <a:p>
            <a:pPr/>
            <a:r>
              <a:t>Bitcoin fundamentals look strong </a:t>
            </a:r>
          </a:p>
          <a:p>
            <a:pPr/>
            <a:r>
              <a:t>Macro charts point to more upside </a:t>
            </a:r>
          </a:p>
          <a:p>
            <a:pPr/>
            <a:r>
              <a:t>50 DMA (Key level) Short term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0027" y="7840164"/>
            <a:ext cx="13762490" cy="5811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reenshot 2021-04-22 at 14.53.01.png" descr="Screenshot 2021-04-22 at 14.53.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55239" y="2320255"/>
            <a:ext cx="8439074" cy="5073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hor and Dat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Presentation 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93" y="414341"/>
            <a:ext cx="20893563" cy="12887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ortfolio allo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Portfolio allocations </a:t>
            </a:r>
          </a:p>
        </p:txBody>
      </p:sp>
      <p:sp>
        <p:nvSpPr>
          <p:cNvPr id="182" name="Keep it simp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Keep it simple </a:t>
            </a:r>
          </a:p>
        </p:txBody>
      </p:sp>
      <p:sp>
        <p:nvSpPr>
          <p:cNvPr id="183" name="Be careful with a too large divided portfolio of alt-coins. (keeping track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 careful with a too large divided portfolio of alt-coins. (keeping track) </a:t>
            </a:r>
          </a:p>
          <a:p>
            <a:pPr/>
            <a:r>
              <a:t>e.g. betting on 20 alts to hope for 1 runner. The loss of the other 19 make up for the profits of the 1</a:t>
            </a:r>
          </a:p>
          <a:p>
            <a:pPr/>
            <a:r>
              <a:t>Separate it in terms of technology :</a:t>
            </a:r>
            <a:br/>
            <a:r>
              <a:t>- Smart contracts (ETH, ADA, DOT)</a:t>
            </a:r>
            <a:br/>
            <a:r>
              <a:t>- Oracles (LINK, BAND) </a:t>
            </a:r>
            <a:br/>
            <a:r>
              <a:t>- DeFi (Aave, Comp, YFI)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ortfolio allo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Portfolio allocations </a:t>
            </a:r>
          </a:p>
        </p:txBody>
      </p:sp>
      <p:sp>
        <p:nvSpPr>
          <p:cNvPr id="186" name="Slide Subtit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87" name="Bull market switch between BTC/AL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Bull market switch between BTC/ALTS </a:t>
            </a:r>
          </a:p>
          <a:p>
            <a:pPr/>
            <a:r>
              <a:t>Bear market mainly positioned in BTC &amp; Stable coins </a:t>
            </a:r>
          </a:p>
          <a:p>
            <a:pPr/>
            <a:r>
              <a:t>In a bull market everything trends up (BTC/ALTS)</a:t>
            </a:r>
          </a:p>
          <a:p>
            <a:pPr/>
            <a:r>
              <a:t>But you want low-risk and maximise profits so only position in ALTS when they outperform BTC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ome shin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shiners </a:t>
            </a:r>
          </a:p>
        </p:txBody>
      </p:sp>
      <p:sp>
        <p:nvSpPr>
          <p:cNvPr id="190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281" y="339197"/>
            <a:ext cx="21137218" cy="13037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