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13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Jeroen van Lange - The Blockchain Today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Jeroen van Lange - The Blockchain Today </a:t>
            </a:r>
          </a:p>
        </p:txBody>
      </p:sp>
      <p:sp>
        <p:nvSpPr>
          <p:cNvPr id="152" name="The Profitable Trader Bootcamp"/>
          <p:cNvSpPr txBox="1"/>
          <p:nvPr>
            <p:ph type="ctrTitle"/>
          </p:nvPr>
        </p:nvSpPr>
        <p:spPr>
          <a:xfrm>
            <a:off x="1206498" y="-381176"/>
            <a:ext cx="21971004" cy="4648201"/>
          </a:xfrm>
          <a:prstGeom prst="rect">
            <a:avLst/>
          </a:prstGeom>
        </p:spPr>
        <p:txBody>
          <a:bodyPr/>
          <a:lstStyle/>
          <a:p>
            <a:pPr/>
            <a:r>
              <a:t>The Profitable Trader Bootcamp</a:t>
            </a:r>
          </a:p>
        </p:txBody>
      </p:sp>
      <p:sp>
        <p:nvSpPr>
          <p:cNvPr id="153" name="1st edition"/>
          <p:cNvSpPr txBox="1"/>
          <p:nvPr>
            <p:ph type="subTitle" sz="quarter" idx="1"/>
          </p:nvPr>
        </p:nvSpPr>
        <p:spPr>
          <a:xfrm>
            <a:off x="1206500" y="3946591"/>
            <a:ext cx="21971000" cy="1905001"/>
          </a:xfrm>
          <a:prstGeom prst="rect">
            <a:avLst/>
          </a:prstGeom>
        </p:spPr>
        <p:txBody>
          <a:bodyPr/>
          <a:lstStyle/>
          <a:p>
            <a:pPr/>
            <a:r>
              <a:t>1st edition </a:t>
            </a:r>
          </a:p>
        </p:txBody>
      </p:sp>
      <p:pic>
        <p:nvPicPr>
          <p:cNvPr id="154" name="bootcamp-design.png" descr="bootcamp-desig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1039" y="3348802"/>
            <a:ext cx="14921080" cy="9947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reakout rooms/duo’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Breakout rooms/duo’s</a:t>
            </a:r>
          </a:p>
        </p:txBody>
      </p:sp>
      <p:sp>
        <p:nvSpPr>
          <p:cNvPr id="194" name="Slide Subtitl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95" name="Initiative from Teresa de Groisbo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Initiative from Teresa de Groisbois </a:t>
            </a:r>
          </a:p>
          <a:p>
            <a:pPr/>
            <a:r>
              <a:t>Duo’s of two</a:t>
            </a:r>
          </a:p>
          <a:p>
            <a:pPr/>
            <a:r>
              <a:t>Share your progress and struggles, where are you right now ? </a:t>
            </a:r>
          </a:p>
          <a:p>
            <a:pPr/>
            <a:r>
              <a:t>Extra communication outside of Discord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Assign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Assignments</a:t>
            </a:r>
          </a:p>
        </p:txBody>
      </p:sp>
      <p:sp>
        <p:nvSpPr>
          <p:cNvPr id="198" name="Let’s get to work!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Let’s get to work! </a:t>
            </a:r>
          </a:p>
        </p:txBody>
      </p:sp>
      <p:sp>
        <p:nvSpPr>
          <p:cNvPr id="199" name="Start trading with low orders. If you’re really don’t want to execute orders (yet) then write it down on paper  (paper trad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Start trading with low orders.</a:t>
            </a:r>
            <a:br/>
            <a:r>
              <a:t>If you’re really don’t want to execute orders (yet) then write it down on paper </a:t>
            </a:r>
            <a:br/>
            <a:r>
              <a:t>(paper trade)  </a:t>
            </a:r>
          </a:p>
          <a:p>
            <a:pPr/>
            <a:r>
              <a:t>Keep a trading journal (write down trades, emotions, technicals) </a:t>
            </a:r>
          </a:p>
          <a:p>
            <a:pPr/>
            <a:r>
              <a:t>Share at least 1 good trade on Discord with an entry and exit (SL). Trades don’t have to play out, can just be a shared chart. We are going to use that as a reference to learn for the next meeting. </a:t>
            </a:r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43741" y="489842"/>
            <a:ext cx="7770940" cy="4361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upp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Support </a:t>
            </a:r>
          </a:p>
        </p:txBody>
      </p:sp>
      <p:sp>
        <p:nvSpPr>
          <p:cNvPr id="203" name="Slide Subtitl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204" name="You can ask your questions and share your struggles on our Discord server. I will be looking during weekdays daily and be there to support you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can ask your questions and share your struggles on our Discord server. I will be looking during weekdays daily and be there to support you.</a:t>
            </a:r>
          </a:p>
          <a:p>
            <a:pPr/>
            <a:r>
              <a:t>Sharing trade ideas, mistakes, questions and so on. </a:t>
            </a:r>
          </a:p>
          <a:p>
            <a:pPr/>
            <a:r>
              <a:t>Once per week we are meeting through a Zoom call and go over the questions/struggles provided on Discord. </a:t>
            </a:r>
          </a:p>
        </p:txBody>
      </p:sp>
      <p:pic>
        <p:nvPicPr>
          <p:cNvPr id="2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21703" y="9026583"/>
            <a:ext cx="8071277" cy="41509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hat’s it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That’s it! </a:t>
            </a:r>
          </a:p>
        </p:txBody>
      </p:sp>
      <p:sp>
        <p:nvSpPr>
          <p:cNvPr id="208" name="Lots of information to process, isn’t it ? Don’t worry!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Lots of information to process, isn’t it ? Don’t worry! </a:t>
            </a:r>
          </a:p>
        </p:txBody>
      </p:sp>
      <p:sp>
        <p:nvSpPr>
          <p:cNvPr id="209" name="Are there any questions 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Are there any questions ? </a:t>
            </a:r>
          </a:p>
        </p:txBody>
      </p:sp>
      <p:pic>
        <p:nvPicPr>
          <p:cNvPr id="2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50447" y="5642580"/>
            <a:ext cx="9779001" cy="6311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Welcome to the 1st mee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Welcome to the 1st meeting </a:t>
            </a:r>
          </a:p>
        </p:txBody>
      </p:sp>
      <p:sp>
        <p:nvSpPr>
          <p:cNvPr id="157" name="Awesome to have you here!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Awesome to have you here!</a:t>
            </a:r>
          </a:p>
        </p:txBody>
      </p:sp>
      <p:sp>
        <p:nvSpPr>
          <p:cNvPr id="158" name="The first Bootcamp program that I’ve launch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first Bootcamp program that I’ve launched </a:t>
            </a:r>
          </a:p>
          <a:p>
            <a:pPr/>
            <a:r>
              <a:t>The coming 8 weeks I’m going to be your mentor </a:t>
            </a:r>
          </a:p>
          <a:p>
            <a:pPr/>
            <a:r>
              <a:t>I will be looking at each person individually </a:t>
            </a:r>
          </a:p>
          <a:p>
            <a:pPr/>
            <a:r>
              <a:t>Your effort is going to be the key of your progress </a:t>
            </a:r>
          </a:p>
        </p:txBody>
      </p:sp>
      <p:pic>
        <p:nvPicPr>
          <p:cNvPr id="159" name="BOOTCAMP-TICKETS.png" descr="BOOTCAMP-TICKE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96773" y="901126"/>
            <a:ext cx="7867971" cy="6065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nning of the 1st mee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Planning of the 1st meeting </a:t>
            </a:r>
          </a:p>
        </p:txBody>
      </p:sp>
      <p:sp>
        <p:nvSpPr>
          <p:cNvPr id="162" name="This is what we’re going to do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This is what we’re going to do </a:t>
            </a:r>
          </a:p>
        </p:txBody>
      </p:sp>
      <p:sp>
        <p:nvSpPr>
          <p:cNvPr id="163" name="Introduction from everybod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 from everybody </a:t>
            </a:r>
          </a:p>
          <a:p>
            <a:pPr/>
            <a:r>
              <a:t>House-rules </a:t>
            </a:r>
          </a:p>
          <a:p>
            <a:pPr/>
            <a:r>
              <a:t>Advice/philosophy</a:t>
            </a:r>
          </a:p>
          <a:p>
            <a:pPr/>
            <a:r>
              <a:t>Mindset </a:t>
            </a:r>
          </a:p>
          <a:p>
            <a:pPr/>
            <a:r>
              <a:t>Most important question </a:t>
            </a:r>
          </a:p>
          <a:p>
            <a:pPr/>
            <a:r>
              <a:t>Breakout rooms / groups </a:t>
            </a:r>
          </a:p>
          <a:p>
            <a:pPr/>
            <a:r>
              <a:t>Assignment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Who am I 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 am I ? </a:t>
            </a:r>
          </a:p>
        </p:txBody>
      </p:sp>
      <p:sp>
        <p:nvSpPr>
          <p:cNvPr id="166" name="Slide Subtitl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67" name="Jeroen van Lange (29), Netherlan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Jeroen van Lange (29), Netherlands </a:t>
            </a:r>
          </a:p>
          <a:p>
            <a:pPr/>
            <a:r>
              <a:t>Started with crypto in 2016</a:t>
            </a:r>
          </a:p>
          <a:p>
            <a:pPr/>
            <a:r>
              <a:t>2nd Bull-market</a:t>
            </a:r>
          </a:p>
          <a:p>
            <a:pPr/>
            <a:r>
              <a:t>The Blockchain Today (2018)</a:t>
            </a:r>
          </a:p>
          <a:p>
            <a:pPr/>
            <a:r>
              <a:t>Living in Bali, Indonesia since 2016</a:t>
            </a:r>
          </a:p>
          <a:p>
            <a:pPr/>
            <a:r>
              <a:t>Self-learning, most important books : </a:t>
            </a:r>
            <a:br/>
            <a:r>
              <a:t>The Bitcoin Standard &amp; Market wizards</a:t>
            </a:r>
          </a:p>
        </p:txBody>
      </p:sp>
      <p:pic>
        <p:nvPicPr>
          <p:cNvPr id="168" name="a552eea3-7bb1-4cd6-b2b7-a923aeca1636.jpeg" descr="a552eea3-7bb1-4cd6-b2b7-a923aeca163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91639" y="275723"/>
            <a:ext cx="9132042" cy="6770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30485" y="6264525"/>
            <a:ext cx="5391001" cy="718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a552eea3-7bb1-4cd6-b2b7-a923aeca1636.jpeg" descr="a552eea3-7bb1-4cd6-b2b7-a923aeca163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91639" y="275723"/>
            <a:ext cx="9132042" cy="6770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Let’s make a round so we can get to know each other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Let’s make a round so we can get to know each other!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House ru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House rules </a:t>
            </a:r>
          </a:p>
        </p:txBody>
      </p:sp>
      <p:sp>
        <p:nvSpPr>
          <p:cNvPr id="175" name="Slide Subtitl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76" name="There are no wrong questions. If you don’t understand something always ask and I will do my best to answer as best as I ca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There are no wrong questions. If you don’t understand something always ask and I will do my best to answer as best as I can.</a:t>
            </a:r>
          </a:p>
          <a:p>
            <a:pPr/>
            <a:r>
              <a:t>Everybody is responsible for their own journey and their trades/portfolio. Don’t blindly follow others, make sure to focus on the development of yourself so you can rely on your own decisions and take full responsibility of your own actions.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re-advice / Philosop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Pre-advice / Philosophy </a:t>
            </a:r>
          </a:p>
        </p:txBody>
      </p:sp>
      <p:sp>
        <p:nvSpPr>
          <p:cNvPr id="179" name="Important knowledg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Important knowledge</a:t>
            </a:r>
          </a:p>
        </p:txBody>
      </p:sp>
      <p:sp>
        <p:nvSpPr>
          <p:cNvPr id="180" name="Making mistakes is good, learn from them it is the ONLY way to grow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Making mistakes is good, learn from them it is the ONLY way to grow. </a:t>
            </a:r>
          </a:p>
          <a:p>
            <a:pPr/>
            <a:r>
              <a:t>The market always brings enough opportunities. Don’t try to catch them all. Patience is gold. </a:t>
            </a:r>
          </a:p>
          <a:p>
            <a:pPr/>
            <a:r>
              <a:t>If you believe in Bitcoins future as much as I do make sure to have a HODL /Long term portfolio which you do NOT touch at all. We are in the midst of a generational opportunity and we want to ensure our part in it. </a:t>
            </a:r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20227" y="388021"/>
            <a:ext cx="6186288" cy="3479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97301" y="10068118"/>
            <a:ext cx="5937560" cy="3289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Minds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Mindset </a:t>
            </a:r>
          </a:p>
        </p:txBody>
      </p:sp>
      <p:sp>
        <p:nvSpPr>
          <p:cNvPr id="185" name="Growth is your friend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Growth is your friend </a:t>
            </a:r>
          </a:p>
        </p:txBody>
      </p:sp>
      <p:sp>
        <p:nvSpPr>
          <p:cNvPr id="186" name="Mindset is very importa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Mindset is very important </a:t>
            </a:r>
          </a:p>
          <a:p>
            <a:pPr/>
            <a:r>
              <a:t>Always choose positivity above negativity </a:t>
            </a:r>
          </a:p>
          <a:p>
            <a:pPr/>
            <a:r>
              <a:t>Growth is the motto, every mistake is an opportunity to learn</a:t>
            </a:r>
          </a:p>
          <a:p>
            <a:pPr/>
            <a:r>
              <a:t>Believe in your own future, you deserve it</a:t>
            </a:r>
          </a:p>
          <a:p>
            <a:pPr/>
            <a:r>
              <a:t>Risk of emotional state </a:t>
            </a:r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91613" y="775440"/>
            <a:ext cx="10297656" cy="5402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Most important ques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Most important question</a:t>
            </a:r>
          </a:p>
        </p:txBody>
      </p:sp>
      <p:sp>
        <p:nvSpPr>
          <p:cNvPr id="190" name="But you don’t have to know the answer right now!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But you don’t have to know the answer right now!</a:t>
            </a:r>
          </a:p>
        </p:txBody>
      </p:sp>
      <p:sp>
        <p:nvSpPr>
          <p:cNvPr id="191" name="What kind of Trader am I or do I want to be 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kind of Trader am I or do I want to be ? </a:t>
            </a:r>
          </a:p>
          <a:p>
            <a:pPr/>
          </a:p>
          <a:p>
            <a:pPr/>
            <a:r>
              <a:t>Scalper, swing-trader, pattern trader, high risk, low risk, hedger and so on</a:t>
            </a:r>
          </a:p>
          <a:p>
            <a:pPr/>
          </a:p>
          <a:p>
            <a:pPr/>
            <a:r>
              <a:t>(Prepare Breakout-rooms)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